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94" d="100"/>
          <a:sy n="94" d="100"/>
        </p:scale>
        <p:origin x="274" y="-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6570-C009-4160-BB1E-61E34846CADB}" type="datetimeFigureOut">
              <a:rPr lang="cs-CZ" smtClean="0"/>
              <a:t>16.3.2017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9D64-FBBE-4FE2-8347-3F9B5E993F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1190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6570-C009-4160-BB1E-61E34846CADB}" type="datetimeFigureOut">
              <a:rPr lang="cs-CZ" smtClean="0"/>
              <a:t>16.3.2017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9D64-FBBE-4FE2-8347-3F9B5E993F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4162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6570-C009-4160-BB1E-61E34846CADB}" type="datetimeFigureOut">
              <a:rPr lang="cs-CZ" smtClean="0"/>
              <a:t>16.3.2017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9D64-FBBE-4FE2-8347-3F9B5E993F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201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6570-C009-4160-BB1E-61E34846CADB}" type="datetimeFigureOut">
              <a:rPr lang="cs-CZ" smtClean="0"/>
              <a:t>16.3.2017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9D64-FBBE-4FE2-8347-3F9B5E993F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53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6570-C009-4160-BB1E-61E34846CADB}" type="datetimeFigureOut">
              <a:rPr lang="cs-CZ" smtClean="0"/>
              <a:t>16.3.2017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9D64-FBBE-4FE2-8347-3F9B5E993F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121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6570-C009-4160-BB1E-61E34846CADB}" type="datetimeFigureOut">
              <a:rPr lang="cs-CZ" smtClean="0"/>
              <a:t>16.3.2017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9D64-FBBE-4FE2-8347-3F9B5E993F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99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6570-C009-4160-BB1E-61E34846CADB}" type="datetimeFigureOut">
              <a:rPr lang="cs-CZ" smtClean="0"/>
              <a:t>16.3.2017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9D64-FBBE-4FE2-8347-3F9B5E993F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228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6570-C009-4160-BB1E-61E34846CADB}" type="datetimeFigureOut">
              <a:rPr lang="cs-CZ" smtClean="0"/>
              <a:t>16.3.2017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9D64-FBBE-4FE2-8347-3F9B5E993F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0359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6570-C009-4160-BB1E-61E34846CADB}" type="datetimeFigureOut">
              <a:rPr lang="cs-CZ" smtClean="0"/>
              <a:t>16.3.2017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9D64-FBBE-4FE2-8347-3F9B5E993F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7389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6570-C009-4160-BB1E-61E34846CADB}" type="datetimeFigureOut">
              <a:rPr lang="cs-CZ" smtClean="0"/>
              <a:t>16.3.2017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9D64-FBBE-4FE2-8347-3F9B5E993F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471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6570-C009-4160-BB1E-61E34846CADB}" type="datetimeFigureOut">
              <a:rPr lang="cs-CZ" smtClean="0"/>
              <a:t>16.3.2017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99D64-FBBE-4FE2-8347-3F9B5E993F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6201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C6570-C009-4160-BB1E-61E34846CADB}" type="datetimeFigureOut">
              <a:rPr lang="cs-CZ" smtClean="0"/>
              <a:t>16.3.2017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99D64-FBBE-4FE2-8347-3F9B5E993F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923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86" y="204107"/>
            <a:ext cx="1776972" cy="6858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45" y="204107"/>
            <a:ext cx="6803912" cy="481692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931" y="1146780"/>
            <a:ext cx="7409770" cy="524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9327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Motiv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Vaclav III</dc:creator>
  <cp:lastModifiedBy>Vaclav III</cp:lastModifiedBy>
  <cp:revision>1</cp:revision>
  <dcterms:created xsi:type="dcterms:W3CDTF">2017-03-16T16:31:55Z</dcterms:created>
  <dcterms:modified xsi:type="dcterms:W3CDTF">2017-03-16T16:32:24Z</dcterms:modified>
</cp:coreProperties>
</file>